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9"/>
  </p:notesMasterIdLst>
  <p:sldIdLst>
    <p:sldId id="256" r:id="rId2"/>
    <p:sldId id="258" r:id="rId3"/>
    <p:sldId id="259" r:id="rId4"/>
    <p:sldId id="257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85" r:id="rId27"/>
    <p:sldId id="287" r:id="rId28"/>
    <p:sldId id="286" r:id="rId29"/>
    <p:sldId id="288" r:id="rId30"/>
    <p:sldId id="289" r:id="rId31"/>
    <p:sldId id="291" r:id="rId32"/>
    <p:sldId id="290" r:id="rId33"/>
    <p:sldId id="292" r:id="rId34"/>
    <p:sldId id="293" r:id="rId35"/>
    <p:sldId id="294" r:id="rId36"/>
    <p:sldId id="295" r:id="rId37"/>
    <p:sldId id="324" r:id="rId38"/>
    <p:sldId id="299" r:id="rId39"/>
    <p:sldId id="298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7CD8"/>
    <a:srgbClr val="961A5B"/>
    <a:srgbClr val="49132A"/>
    <a:srgbClr val="8B2551"/>
    <a:srgbClr val="6D297F"/>
    <a:srgbClr val="7580E7"/>
    <a:srgbClr val="B570E4"/>
    <a:srgbClr val="094337"/>
    <a:srgbClr val="094338"/>
    <a:srgbClr val="54D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5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9" d="100"/>
        <a:sy n="6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DB8F0-A5B9-498F-A611-431A7A38ABC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2675A-148F-4289-937A-86E4F661E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97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2675A-148F-4289-937A-86E4F661E3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45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2675A-148F-4289-937A-86E4F661E34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57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2675A-148F-4289-937A-86E4F661E34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03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2675A-148F-4289-937A-86E4F661E3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11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2675A-148F-4289-937A-86E4F661E3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5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didn’t scan roles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2675A-148F-4289-937A-86E4F661E3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68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2675A-148F-4289-937A-86E4F661E3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41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2675A-148F-4289-937A-86E4F661E3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71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2675A-148F-4289-937A-86E4F661E3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9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2675A-148F-4289-937A-86E4F661E3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51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2002 program missing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2675A-148F-4289-937A-86E4F661E34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87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E5E79DAE-56D5-4555-8442-9530BFB158B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0DBA8373-FC65-4B5E-B282-6A98D99E308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2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E5E79DAE-56D5-4555-8442-9530BFB158B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0DBA8373-FC65-4B5E-B282-6A98D99E3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E5E79DAE-56D5-4555-8442-9530BFB158B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0DBA8373-FC65-4B5E-B282-6A98D99E3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8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E5E79DAE-56D5-4555-8442-9530BFB158B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0DBA8373-FC65-4B5E-B282-6A98D99E308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32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E5E79DAE-56D5-4555-8442-9530BFB158B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0DBA8373-FC65-4B5E-B282-6A98D99E3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E5E79DAE-56D5-4555-8442-9530BFB158B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0DBA8373-FC65-4B5E-B282-6A98D99E308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882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E5E79DAE-56D5-4555-8442-9530BFB158B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0DBA8373-FC65-4B5E-B282-6A98D99E3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E5E79DAE-56D5-4555-8442-9530BFB158B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0DBA8373-FC65-4B5E-B282-6A98D99E3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E5E79DAE-56D5-4555-8442-9530BFB158B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0DBA8373-FC65-4B5E-B282-6A98D99E3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6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E5E79DAE-56D5-4555-8442-9530BFB158B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0DBA8373-FC65-4B5E-B282-6A98D99E3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E5E79DAE-56D5-4555-8442-9530BFB158B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0DBA8373-FC65-4B5E-B282-6A98D99E3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2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E5E79DAE-56D5-4555-8442-9530BFB158B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0DBA8373-FC65-4B5E-B282-6A98D99E3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E5E79DAE-56D5-4555-8442-9530BFB158B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0DBA8373-FC65-4B5E-B282-6A98D99E3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E5E79DAE-56D5-4555-8442-9530BFB158B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0DBA8373-FC65-4B5E-B282-6A98D99E3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9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E5E79DAE-56D5-4555-8442-9530BFB158B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0DBA8373-FC65-4B5E-B282-6A98D99E3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8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/>
          <a:lstStyle/>
          <a:p>
            <a:fld id="{E5E79DAE-56D5-4555-8442-9530BFB158B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/>
          <a:lstStyle/>
          <a:p>
            <a:fld id="{0DBA8373-FC65-4B5E-B282-6A98D99E3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8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3623" y="5840360"/>
            <a:ext cx="1793664" cy="762955"/>
          </a:xfrm>
          <a:solidFill>
            <a:srgbClr val="06588E"/>
          </a:solidFill>
        </p:spPr>
        <p:txBody>
          <a:bodyPr anchor="b">
            <a:normAutofit/>
          </a:bodyPr>
          <a:lstStyle>
            <a:lvl1pPr algn="ctr">
              <a:defRPr sz="3200" b="0">
                <a:latin typeface="Book Antiqua" panose="020406020503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87850" y="386598"/>
            <a:ext cx="3617402" cy="5645218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85857" y="6031816"/>
            <a:ext cx="6021388" cy="674057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D1D08DF-3AC6-4878-BF5E-05398F2F69B5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422089" y="386598"/>
            <a:ext cx="3382996" cy="5645218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04EFD32-D69F-4AD1-863B-6C03167E5BD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970782" y="509023"/>
            <a:ext cx="3280974" cy="5400368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346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05426B"/>
            </a:gs>
            <a:gs pos="7000">
              <a:schemeClr val="bg2">
                <a:tint val="97000"/>
                <a:hueMod val="92000"/>
                <a:satMod val="169000"/>
                <a:lumMod val="164000"/>
              </a:schemeClr>
            </a:gs>
            <a:gs pos="2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18013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none">
          <a:ln w="3175" cmpd="sng">
            <a:noFill/>
          </a:ln>
          <a:solidFill>
            <a:schemeClr val="tx1"/>
          </a:solidFill>
          <a:effectLst/>
          <a:latin typeface="Book Antiqua" panose="02040602050305030304" pitchFamily="18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87516-B890-4A6E-96C2-25831BDBE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790831"/>
            <a:ext cx="6482708" cy="484384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200" dirty="0"/>
              <a:t>Germantown Country Dancers’ </a:t>
            </a:r>
            <a:br>
              <a:rPr lang="en-US" dirty="0"/>
            </a:br>
            <a:br>
              <a:rPr lang="en-US"/>
            </a:br>
            <a:r>
              <a:rPr lang="en-US"/>
              <a:t>Predominantly</a:t>
            </a:r>
            <a:br>
              <a:rPr lang="en-US" dirty="0"/>
            </a:br>
            <a:r>
              <a:rPr lang="en-US" dirty="0"/>
              <a:t>Playford </a:t>
            </a:r>
            <a:br>
              <a:rPr lang="en-US" dirty="0"/>
            </a:br>
            <a:r>
              <a:rPr lang="en-US" dirty="0"/>
              <a:t>Ball Booklets </a:t>
            </a:r>
            <a:br>
              <a:rPr lang="en-US" dirty="0"/>
            </a:br>
            <a:r>
              <a:rPr lang="en-US" dirty="0"/>
              <a:t>1977 - 2019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57D62-9E66-49A2-972B-FB03D4B44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708" y="0"/>
            <a:ext cx="5103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38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3E0B65"/>
            </a:gs>
            <a:gs pos="7000">
              <a:srgbClr val="5F6AFD"/>
            </a:gs>
            <a:gs pos="29000">
              <a:srgbClr val="55119F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1F8E-017F-40CB-920D-8C9897C539B6}"/>
              </a:ext>
            </a:extLst>
          </p:cNvPr>
          <p:cNvSpPr txBox="1">
            <a:spLocks/>
          </p:cNvSpPr>
          <p:nvPr/>
        </p:nvSpPr>
        <p:spPr>
          <a:xfrm>
            <a:off x="10398336" y="6031816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1983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D0FF4-3F83-4F23-AD7C-144914BAE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87" y="394764"/>
            <a:ext cx="2871550" cy="60684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A41BC2-17BD-4CE8-BBC7-872454AA8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06" y="394764"/>
            <a:ext cx="2872379" cy="6068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486BB-FE41-4B3D-85D7-EEA7E7A6C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267" y="394763"/>
            <a:ext cx="2886909" cy="606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87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3E0B65"/>
            </a:gs>
            <a:gs pos="7000">
              <a:srgbClr val="5F6AFD"/>
            </a:gs>
            <a:gs pos="29000">
              <a:srgbClr val="55119F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09649-C291-422E-823A-7118048ED460}"/>
              </a:ext>
            </a:extLst>
          </p:cNvPr>
          <p:cNvSpPr txBox="1">
            <a:spLocks/>
          </p:cNvSpPr>
          <p:nvPr/>
        </p:nvSpPr>
        <p:spPr>
          <a:xfrm>
            <a:off x="10275686" y="6011268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1984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5DCD0D9-968B-4AEB-9545-7850A3369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483" y="265176"/>
            <a:ext cx="2755965" cy="63379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16FCA2-6788-426E-A987-B62CCBE0B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72" y="265175"/>
            <a:ext cx="2679273" cy="62447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B845AC-2269-4D78-BEE8-AB97766B2F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68" y="306611"/>
            <a:ext cx="2679274" cy="624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79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3E0B65"/>
            </a:gs>
            <a:gs pos="7000">
              <a:srgbClr val="5F6AFD"/>
            </a:gs>
            <a:gs pos="29000">
              <a:srgbClr val="55119F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6C136-A574-4A67-87E5-97037C4167A0}"/>
              </a:ext>
            </a:extLst>
          </p:cNvPr>
          <p:cNvSpPr txBox="1">
            <a:spLocks/>
          </p:cNvSpPr>
          <p:nvPr/>
        </p:nvSpPr>
        <p:spPr>
          <a:xfrm>
            <a:off x="10224315" y="6031816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1985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FAA48-02B6-4DDB-BF13-14C4E580E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90" y="430425"/>
            <a:ext cx="2591506" cy="596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FC9A38-F480-47AE-AD97-FC4AB3150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20" y="435915"/>
            <a:ext cx="2692529" cy="60388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498445-EA30-4835-904E-871B4E4D3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430425"/>
            <a:ext cx="2594641" cy="607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84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3E0B65"/>
            </a:gs>
            <a:gs pos="7000">
              <a:srgbClr val="5F6AFD"/>
            </a:gs>
            <a:gs pos="29000">
              <a:srgbClr val="55119F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85C5E-3FDC-4A53-A058-FF0415EC0CF9}"/>
              </a:ext>
            </a:extLst>
          </p:cNvPr>
          <p:cNvSpPr txBox="1">
            <a:spLocks/>
          </p:cNvSpPr>
          <p:nvPr/>
        </p:nvSpPr>
        <p:spPr>
          <a:xfrm>
            <a:off x="10316782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1986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18F82-672A-4829-907D-7ECB8DEF2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44" y="282540"/>
            <a:ext cx="2734266" cy="6292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C40D34-ED7C-44B9-BDDF-4AFF7ADF1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53" y="282540"/>
            <a:ext cx="2849431" cy="628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07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3E0B65"/>
            </a:gs>
            <a:gs pos="7000">
              <a:srgbClr val="5F6AFD"/>
            </a:gs>
            <a:gs pos="29000">
              <a:srgbClr val="55119F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69E25E-C6EC-4D24-BBCD-5A477B1C3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9" y="312323"/>
            <a:ext cx="2770290" cy="6263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953E12-8625-4C23-9F73-23C689AD8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688" y="389499"/>
            <a:ext cx="2671136" cy="6182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664908-28A3-43CA-9A8A-7011D748B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12" y="319315"/>
            <a:ext cx="2671136" cy="61829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6302E17-033D-4274-B8DF-80B394F6EE28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1987</a:t>
            </a:r>
          </a:p>
        </p:txBody>
      </p:sp>
    </p:spTree>
    <p:extLst>
      <p:ext uri="{BB962C8B-B14F-4D97-AF65-F5344CB8AC3E}">
        <p14:creationId xmlns:p14="http://schemas.microsoft.com/office/powerpoint/2010/main" val="1993837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3E0B65"/>
            </a:gs>
            <a:gs pos="7000">
              <a:srgbClr val="5F6AFD"/>
            </a:gs>
            <a:gs pos="29000">
              <a:srgbClr val="55119F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4C4B8-536B-4FC1-A0B3-87F1426056AF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1988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AA75F4-E8D2-4112-A369-7DC275F8C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4" y="226032"/>
            <a:ext cx="2809732" cy="6405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8E4F40-88B9-4ECA-BA29-8A5E58494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843" y="226031"/>
            <a:ext cx="2673620" cy="6405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8ED4E2-FBF2-473B-BEDE-5F56044A8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517" y="226031"/>
            <a:ext cx="2659782" cy="640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22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3E0B65"/>
            </a:gs>
            <a:gs pos="7000">
              <a:srgbClr val="5F6AFD"/>
            </a:gs>
            <a:gs pos="29000">
              <a:srgbClr val="55119F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C4290-2889-4EDC-90E2-6E1EFB4EE3B9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1989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541DEA-F872-42FE-9556-D416C6C2D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74" y="377452"/>
            <a:ext cx="2368527" cy="6235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E1459-3E41-4EDC-8C37-A7E30B4DB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50" y="377452"/>
            <a:ext cx="2588725" cy="6235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62277-788B-4616-906C-CAAE5896D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924" y="377452"/>
            <a:ext cx="2572169" cy="622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9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rgbClr val="49132A"/>
            </a:gs>
            <a:gs pos="7000">
              <a:srgbClr val="C67CD8"/>
            </a:gs>
            <a:gs pos="23000">
              <a:srgbClr val="961A5B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3EA85-F763-44C8-9679-38A066811C63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1990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E5159-9486-4819-B22D-666E0ED3C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71" y="254280"/>
            <a:ext cx="2599733" cy="6339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7395C0-972B-4C74-96E7-625844245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75" y="254280"/>
            <a:ext cx="2790321" cy="6429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6BBD20-C29E-4F03-BE8B-B8998FD67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2" y="254280"/>
            <a:ext cx="2721634" cy="631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10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300">
        <p15:prstTrans prst="peelOff"/>
      </p:transition>
    </mc:Choice>
    <mc:Fallback xmlns="">
      <p:transition spd="slow" advClick="0" advTm="53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461228"/>
            </a:gs>
            <a:gs pos="7000">
              <a:srgbClr val="B570E4"/>
            </a:gs>
            <a:gs pos="29000">
              <a:srgbClr val="961A5B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2F4FA-8F36-4684-894C-37848033BEEA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1991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3B31B-519A-41FA-8A87-02AE48995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7" y="384048"/>
            <a:ext cx="2608609" cy="6188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A85B25-D4D2-4E1F-BDBD-AA9835860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94" y="343724"/>
            <a:ext cx="2611130" cy="6170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D411A-3FF9-4E69-A25D-2687573636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70" y="384048"/>
            <a:ext cx="2763199" cy="618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26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rgbClr val="49132A"/>
            </a:gs>
            <a:gs pos="7000">
              <a:srgbClr val="C67CD8"/>
            </a:gs>
            <a:gs pos="23000">
              <a:srgbClr val="961A5B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2F8E1-CD9D-4EE5-BC38-F84B86257E4E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1992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11FBA9-880B-4FDE-9280-6949CD8EE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55" y="300000"/>
            <a:ext cx="2534265" cy="6134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ED5787-D5A3-4465-B9B5-82FD2FCE2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963" y="300000"/>
            <a:ext cx="2609358" cy="6134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BDA948-7F36-4A57-92D9-9C1EBCA9A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3" y="300000"/>
            <a:ext cx="2552809" cy="6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52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3F344-49B1-4BBD-BE01-73B13F3A4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B80FB-BE1A-40EC-8452-417E42759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346545E-A5A5-4F70-B75E-7593BEE1A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05" y="140553"/>
            <a:ext cx="7913135" cy="6978224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68BBBD-FD16-4DD4-AAC9-D18DC3EBC086}"/>
              </a:ext>
            </a:extLst>
          </p:cNvPr>
          <p:cNvSpPr txBox="1">
            <a:spLocks/>
          </p:cNvSpPr>
          <p:nvPr/>
        </p:nvSpPr>
        <p:spPr>
          <a:xfrm>
            <a:off x="10351008" y="5751298"/>
            <a:ext cx="1711388" cy="75353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dirty="0"/>
              <a:t>1977</a:t>
            </a:r>
          </a:p>
        </p:txBody>
      </p:sp>
    </p:spTree>
    <p:extLst>
      <p:ext uri="{BB962C8B-B14F-4D97-AF65-F5344CB8AC3E}">
        <p14:creationId xmlns:p14="http://schemas.microsoft.com/office/powerpoint/2010/main" val="59598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rgbClr val="49132A"/>
            </a:gs>
            <a:gs pos="7000">
              <a:srgbClr val="C67CD8"/>
            </a:gs>
            <a:gs pos="23000">
              <a:srgbClr val="961A5B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1F625-8A51-42F8-A323-9A0BE62F76A1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1993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96281-4620-46A1-8802-083320D0C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67" y="506808"/>
            <a:ext cx="2663561" cy="5945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91EE5B-DC5C-45B6-9510-BFE3F6A20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12" y="600777"/>
            <a:ext cx="2616888" cy="5851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EF6E51-C889-47E1-908D-524794287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08" y="579960"/>
            <a:ext cx="2544689" cy="587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46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rgbClr val="49132A"/>
            </a:gs>
            <a:gs pos="7000">
              <a:srgbClr val="C67CD8"/>
            </a:gs>
            <a:gs pos="23000">
              <a:srgbClr val="961A5B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7A10F-EC4B-49A5-851C-E4ECBB05CD02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1994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72FD06-891D-4BF8-9EA3-F429B5FFC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18" y="347472"/>
            <a:ext cx="2492199" cy="6099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ED406F-E029-4335-9519-4F1B74F83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611" y="347472"/>
            <a:ext cx="2421997" cy="6025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E6CCDE-D8FC-4D59-B555-9AA221C0A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92" y="347472"/>
            <a:ext cx="2492199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77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461228"/>
            </a:gs>
            <a:gs pos="7000">
              <a:srgbClr val="C973E1"/>
            </a:gs>
            <a:gs pos="23000">
              <a:srgbClr val="6D297F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CF421-B54C-46E5-B57F-76E90B8B75A6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1995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78E87C-ACBC-4713-8018-754FB544B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231" y="371400"/>
            <a:ext cx="2498913" cy="6201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B0AD3F-E423-467F-9DF8-439C32181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263" y="502920"/>
            <a:ext cx="2431267" cy="5983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2B682A-ED8B-47A8-98A3-B4A802D65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20" y="438912"/>
            <a:ext cx="2557791" cy="60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24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rgbClr val="49132A"/>
            </a:gs>
            <a:gs pos="7000">
              <a:srgbClr val="C67CD8"/>
            </a:gs>
            <a:gs pos="23000">
              <a:srgbClr val="961A5B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755D9-29BF-4587-AAC4-6D4FFAA6824D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1996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2C8B5-4787-4982-84D7-C782F148C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82" y="466344"/>
            <a:ext cx="2580436" cy="59715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D6264A-8ACB-46DA-BC8D-B0B231CAD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60" y="466344"/>
            <a:ext cx="2481296" cy="5925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E2CEDC-1716-4ED8-835B-DAC71CF80B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644" y="466344"/>
            <a:ext cx="2498540" cy="587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61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rgbClr val="49132A"/>
            </a:gs>
            <a:gs pos="7000">
              <a:srgbClr val="C67CD8"/>
            </a:gs>
            <a:gs pos="23000">
              <a:srgbClr val="961A5B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6EF59-6536-401B-A800-2FE6DA49A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078" y="342900"/>
            <a:ext cx="2735727" cy="61722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D2DF180-3E90-4A23-82D8-2FD128D13811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1997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1F346B-4BB3-4F8F-91C3-99291F269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87" y="409632"/>
            <a:ext cx="2735727" cy="60387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32E42-F140-486A-8BFF-AC151D627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696" y="354768"/>
            <a:ext cx="2695635" cy="610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82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rgbClr val="49132A"/>
            </a:gs>
            <a:gs pos="7000">
              <a:srgbClr val="C67CD8"/>
            </a:gs>
            <a:gs pos="23000">
              <a:srgbClr val="961A5B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EFB6-4B63-4439-B65B-EB7B4C8E3723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1998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857449-C44B-4127-A983-26D959AAA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74" y="377190"/>
            <a:ext cx="2559218" cy="6195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708C88-0FA9-4BB7-8030-A9FD1C6BE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12" y="280618"/>
            <a:ext cx="2689075" cy="62967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11BDC3-744C-4CD3-9178-B3D794209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29" y="326460"/>
            <a:ext cx="2559218" cy="62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93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461228"/>
            </a:gs>
            <a:gs pos="7000">
              <a:srgbClr val="C973E1"/>
            </a:gs>
            <a:gs pos="23000">
              <a:srgbClr val="6D297F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19392-D02D-4ABF-8691-7D9EA501F99B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1999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4F0E2-C14F-49B2-A5E4-C6816DBE6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81" y="374904"/>
            <a:ext cx="2450999" cy="6080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DDBE2-ECC5-412C-A649-AB3DFF7F0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69" y="374904"/>
            <a:ext cx="2720467" cy="60809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B0DA7C-B6FE-4C67-B961-139AAFFF7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7" y="374904"/>
            <a:ext cx="2564994" cy="608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75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094338"/>
            </a:gs>
            <a:gs pos="7000">
              <a:srgbClr val="54DEC0"/>
            </a:gs>
            <a:gs pos="29000">
              <a:srgbClr val="094337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B4B21-CAE8-487D-82C5-7E0E20ABA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16" y="342900"/>
            <a:ext cx="2629698" cy="6172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4C3E86-4B5C-467A-95CE-686847BCF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82" y="286674"/>
            <a:ext cx="2575871" cy="6159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6D2823-EF0C-475C-8D26-8F3973897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5" y="254280"/>
            <a:ext cx="2629698" cy="61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91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300">
        <p15:prstTrans prst="peelOff"/>
      </p:transition>
    </mc:Choice>
    <mc:Fallback xmlns="">
      <p:transition spd="slow" advClick="0" advTm="53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094338"/>
            </a:gs>
            <a:gs pos="7000">
              <a:srgbClr val="54DEC0"/>
            </a:gs>
            <a:gs pos="29000">
              <a:srgbClr val="094337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2001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E0BD52-86C9-4361-B95A-8E9AF72FB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042" y="357102"/>
            <a:ext cx="2620250" cy="6215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AE8470-BA9B-4834-9A48-09168685F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7" y="357102"/>
            <a:ext cx="2565844" cy="62153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79B270-3147-4A20-B8CB-0B0CA3D77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22" y="357101"/>
            <a:ext cx="2565843" cy="614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24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094338"/>
            </a:gs>
            <a:gs pos="7000">
              <a:srgbClr val="54DEC0"/>
            </a:gs>
            <a:gs pos="29000">
              <a:srgbClr val="094337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03872A-5011-4DCF-8417-6FB6DD8B6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136" y="352851"/>
            <a:ext cx="2633876" cy="6219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3F0E9D-ABC2-4917-8B36-A58051881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7" y="352853"/>
            <a:ext cx="2683644" cy="6219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F26F4-4BFD-4B64-AD4C-E0F65EF72153}"/>
              </a:ext>
            </a:extLst>
          </p:cNvPr>
          <p:cNvSpPr txBox="1"/>
          <p:nvPr/>
        </p:nvSpPr>
        <p:spPr>
          <a:xfrm>
            <a:off x="7891272" y="443103"/>
            <a:ext cx="3099816" cy="622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Book Antiqua" panose="02040602050305030304" pitchFamily="18" charset="0"/>
              </a:rPr>
              <a:t>The Program</a:t>
            </a:r>
          </a:p>
          <a:p>
            <a:pPr>
              <a:spcAft>
                <a:spcPts val="300"/>
              </a:spcAft>
            </a:pPr>
            <a:r>
              <a:rPr lang="en-US" sz="1500" dirty="0" err="1">
                <a:latin typeface="Book Antiqua" panose="02040602050305030304" pitchFamily="18" charset="0"/>
              </a:rPr>
              <a:t>Apley</a:t>
            </a:r>
            <a:r>
              <a:rPr lang="en-US" sz="1500" dirty="0">
                <a:latin typeface="Book Antiqua" panose="02040602050305030304" pitchFamily="18" charset="0"/>
              </a:rPr>
              <a:t> House 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A New Beginning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Bonnie Cuckoo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Nonesuch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Christina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Round About Our </a:t>
            </a:r>
            <a:r>
              <a:rPr lang="en-US" sz="1500" dirty="0" err="1">
                <a:latin typeface="Book Antiqua" panose="02040602050305030304" pitchFamily="18" charset="0"/>
              </a:rPr>
              <a:t>Coalfire</a:t>
            </a:r>
            <a:endParaRPr lang="en-US" sz="1500" dirty="0">
              <a:latin typeface="Book Antiqua" panose="02040602050305030304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Errol on the Green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Severn Bore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Fandango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Splendid Shilling</a:t>
            </a:r>
          </a:p>
          <a:p>
            <a:pPr>
              <a:spcAft>
                <a:spcPts val="300"/>
              </a:spcAft>
            </a:pPr>
            <a:r>
              <a:rPr lang="en-US" sz="1500" dirty="0" err="1">
                <a:latin typeface="Book Antiqua" panose="02040602050305030304" pitchFamily="18" charset="0"/>
              </a:rPr>
              <a:t>Fenterlarick</a:t>
            </a:r>
            <a:r>
              <a:rPr lang="en-US" sz="1500" dirty="0">
                <a:latin typeface="Book Antiqua" panose="02040602050305030304" pitchFamily="18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Take A Dance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Jacob Hall’s Jig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Trip to Kilburn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Juice of Barley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Trip to the Manors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King of Poland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Turning By Threes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Minor Spaniard </a:t>
            </a:r>
          </a:p>
          <a:p>
            <a:pPr>
              <a:spcAft>
                <a:spcPts val="300"/>
              </a:spcAft>
            </a:pPr>
            <a:r>
              <a:rPr lang="en-US" sz="1500" dirty="0" err="1">
                <a:latin typeface="Book Antiqua" panose="02040602050305030304" pitchFamily="18" charset="0"/>
              </a:rPr>
              <a:t>Volpony</a:t>
            </a:r>
            <a:endParaRPr lang="en-US" sz="1500" dirty="0">
              <a:latin typeface="Book Antiqua" panose="02040602050305030304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Mr. Isaac’s Maggot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latin typeface="Book Antiqua" panose="02040602050305030304" pitchFamily="18" charset="0"/>
              </a:rPr>
              <a:t>Walpole Cottage</a:t>
            </a:r>
            <a:endParaRPr lang="en-US" sz="1500" dirty="0">
              <a:latin typeface="Book Antiqua" panose="0204060205030503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52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FBF25-79B4-4F9E-9245-581FF3F2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008" y="5751298"/>
            <a:ext cx="1711388" cy="753534"/>
          </a:xfrm>
        </p:spPr>
        <p:txBody>
          <a:bodyPr/>
          <a:lstStyle/>
          <a:p>
            <a:pPr algn="ctr"/>
            <a:r>
              <a:rPr lang="en-US" dirty="0"/>
              <a:t>1977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19A2227-44E1-44BD-BC2A-09EF96B29C8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r="792"/>
          <a:stretch>
            <a:fillRect/>
          </a:stretch>
        </p:blipFill>
        <p:spPr>
          <a:xfrm>
            <a:off x="4022629" y="443103"/>
            <a:ext cx="3617913" cy="5645150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9E2B0B2-9F42-4ECE-AD86-A40223B8DF9E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r="3651"/>
          <a:stretch>
            <a:fillRect/>
          </a:stretch>
        </p:blipFill>
        <p:spPr>
          <a:xfrm>
            <a:off x="286448" y="565341"/>
            <a:ext cx="3279775" cy="5400675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015FBA-64AF-41CA-B330-FE720AF5F624}"/>
              </a:ext>
            </a:extLst>
          </p:cNvPr>
          <p:cNvSpPr txBox="1"/>
          <p:nvPr/>
        </p:nvSpPr>
        <p:spPr>
          <a:xfrm>
            <a:off x="7891272" y="443103"/>
            <a:ext cx="309981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The Program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Apley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House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Bishop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Black Nag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Childgrove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Duke of Kent’s Waltz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Draper’s Maggot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Fandango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Geud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Man of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Ballangigh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Hunsdon House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Jenny Pluck Pears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Mage on a Cree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Newcastle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Hey Boys Up Go We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Hit and Miss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Hole in the Wall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Nonesuch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Old Mole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Orleans Baffled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Parson’s Farewell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Picking Up Sticks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Prince William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Sellenger’s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Round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Twenty-Ninth of May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Up with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Aily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2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094338"/>
            </a:gs>
            <a:gs pos="7000">
              <a:srgbClr val="54DEC0"/>
            </a:gs>
            <a:gs pos="29000">
              <a:srgbClr val="094337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9E3B83-7711-4603-A9CE-34C27DF99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1" y="471487"/>
            <a:ext cx="2448939" cy="5915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DC364-6D5E-43BE-9007-682D3DEEB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48" y="405765"/>
            <a:ext cx="2412952" cy="60441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6F3C38-FAE6-40CC-BE00-CB8CB2645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3" y="405765"/>
            <a:ext cx="2516911" cy="603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14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094338"/>
            </a:gs>
            <a:gs pos="7000">
              <a:srgbClr val="54DEC0"/>
            </a:gs>
            <a:gs pos="29000">
              <a:srgbClr val="094337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2005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30117D-1BE0-4503-AB21-CA96C679A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70" y="382623"/>
            <a:ext cx="2591995" cy="60855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8347D1-BC4D-4BA5-BD68-3597C6D5C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78" y="382623"/>
            <a:ext cx="2379473" cy="6085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C65359-3796-49F2-9173-5EFF8E76C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716" y="382623"/>
            <a:ext cx="2333109" cy="608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39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094338"/>
            </a:gs>
            <a:gs pos="7000">
              <a:srgbClr val="54DEC0"/>
            </a:gs>
            <a:gs pos="29000">
              <a:srgbClr val="094337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2004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50FC6DB-5D72-44E8-B459-519D20867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9" y="354209"/>
            <a:ext cx="2443318" cy="60982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A5C4ECC-A436-4F94-825D-70641CB63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608" y="462291"/>
            <a:ext cx="2443319" cy="60251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7CD0885-9187-4753-A8DC-93933AC5C3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18" y="414768"/>
            <a:ext cx="2276113" cy="60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13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094338"/>
            </a:gs>
            <a:gs pos="7000">
              <a:srgbClr val="54DEC0"/>
            </a:gs>
            <a:gs pos="29000">
              <a:srgbClr val="094337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2006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594FE-D2F9-4D37-9B0E-31E25CD10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77" y="452388"/>
            <a:ext cx="2501117" cy="5932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FD3551-CCF3-4BE6-8A7F-82DC57957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3" y="313629"/>
            <a:ext cx="2576903" cy="6144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64F6FB-E82A-4ADB-B059-CE3B7A16D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56" y="313629"/>
            <a:ext cx="2531665" cy="614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23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094338"/>
            </a:gs>
            <a:gs pos="7000">
              <a:srgbClr val="54DEC0"/>
            </a:gs>
            <a:gs pos="29000">
              <a:srgbClr val="094337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73803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094338"/>
            </a:gs>
            <a:gs pos="7000">
              <a:srgbClr val="54DEC0"/>
            </a:gs>
            <a:gs pos="29000">
              <a:srgbClr val="094337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4056268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094338"/>
            </a:gs>
            <a:gs pos="7000">
              <a:srgbClr val="54DEC0"/>
            </a:gs>
            <a:gs pos="29000">
              <a:srgbClr val="094337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2009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11997D-3377-4DEC-89ED-4E7E4F2FA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76" y="404262"/>
            <a:ext cx="2539923" cy="6029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5DEA9-67AC-4A3D-8FA6-965E171CF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83" y="456203"/>
            <a:ext cx="2554238" cy="5977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7EB1D2-733A-4101-B7FC-ED6A483CA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" y="328876"/>
            <a:ext cx="2489664" cy="61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83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5D2D0DB2-7902-4E4A-A7FB-3A4EF6F954C1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2010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 w="3175" cmpd="sng"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488C9-B93A-4256-A0B9-E66B3E975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32" y="286439"/>
            <a:ext cx="2102732" cy="6180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FE8513-072B-42AB-BD51-1CF60E463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740" y="338769"/>
            <a:ext cx="2030652" cy="6182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03368-FFBA-4A77-80F0-95CE129E7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580" y="338769"/>
            <a:ext cx="3956283" cy="618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4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300">
        <p15:prstTrans prst="peelOff"/>
      </p:transition>
    </mc:Choice>
    <mc:Fallback xmlns="">
      <p:transition spd="slow" advClick="0" advTm="53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46275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05426B"/>
            </a:gs>
            <a:gs pos="7000">
              <a:schemeClr val="bg2">
                <a:tint val="97000"/>
                <a:hueMod val="92000"/>
                <a:satMod val="169000"/>
                <a:lumMod val="164000"/>
              </a:schemeClr>
            </a:gs>
            <a:gs pos="2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1E56D8-D786-44B3-B33D-0E4D8E96B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53" y="434991"/>
            <a:ext cx="2494138" cy="581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E319C9-1DDA-4A20-A2EF-3D3E0E5D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0" y="434991"/>
            <a:ext cx="4931358" cy="57526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6D2915-495B-48EA-AA00-F2833FBDE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12" y="445137"/>
            <a:ext cx="2494138" cy="57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83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FBF25-79B4-4F9E-9245-581FF3F2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7544" y="5631899"/>
            <a:ext cx="1857692" cy="642452"/>
          </a:xfrm>
        </p:spPr>
        <p:txBody>
          <a:bodyPr/>
          <a:lstStyle/>
          <a:p>
            <a:pPr algn="ctr"/>
            <a:r>
              <a:rPr lang="en-US" dirty="0"/>
              <a:t>1978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08FD090-5B1D-48D0-AAA7-A728F452CCFB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" r="664"/>
          <a:stretch>
            <a:fillRect/>
          </a:stretch>
        </p:blipFill>
        <p:spPr>
          <a:xfrm>
            <a:off x="4678744" y="307975"/>
            <a:ext cx="3617912" cy="5645150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7848D3B-D2D3-47D0-A8CB-B87ED783982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r="4221"/>
          <a:stretch>
            <a:fillRect/>
          </a:stretch>
        </p:blipFill>
        <p:spPr>
          <a:xfrm>
            <a:off x="684212" y="349249"/>
            <a:ext cx="3382963" cy="5645150"/>
          </a:xfrm>
        </p:spPr>
      </p:pic>
    </p:spTree>
    <p:extLst>
      <p:ext uri="{BB962C8B-B14F-4D97-AF65-F5344CB8AC3E}">
        <p14:creationId xmlns:p14="http://schemas.microsoft.com/office/powerpoint/2010/main" val="327966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05426B"/>
            </a:gs>
            <a:gs pos="7000">
              <a:schemeClr val="bg2">
                <a:tint val="97000"/>
                <a:hueMod val="92000"/>
                <a:satMod val="169000"/>
                <a:lumMod val="164000"/>
              </a:schemeClr>
            </a:gs>
            <a:gs pos="2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925EA-0B21-4A22-8BE1-23F17771C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93" y="3592485"/>
            <a:ext cx="4831632" cy="3163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2AEC25-327F-4110-8A49-4192DC2D2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32" y="413501"/>
            <a:ext cx="3953256" cy="5132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40D4FF-1557-414A-B1D9-D99B9BA66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68" y="413501"/>
            <a:ext cx="4831632" cy="31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82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E823F-963D-40E8-BA5A-B1F893AFE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32" y="150464"/>
            <a:ext cx="3523301" cy="5447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FBF75-5E3C-400E-BFEF-EBE32B45B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72" y="386080"/>
            <a:ext cx="3485296" cy="5342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3448CB-FF1A-4714-9ADA-C4AEDEF47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17" y="364034"/>
            <a:ext cx="4159497" cy="3254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12725-8012-4BCA-A4D7-128AE3861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98" y="3669284"/>
            <a:ext cx="3853522" cy="30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05426B"/>
            </a:gs>
            <a:gs pos="7000">
              <a:schemeClr val="bg2">
                <a:tint val="97000"/>
                <a:hueMod val="92000"/>
                <a:satMod val="169000"/>
                <a:lumMod val="164000"/>
              </a:schemeClr>
            </a:gs>
            <a:gs pos="29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2015</a:t>
            </a:r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D0418D-152C-4ED1-BCF4-1C0954F4C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121" y="1389602"/>
            <a:ext cx="4921758" cy="3894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6AEAC4-5FC1-4676-8801-318DC481B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6" y="972669"/>
            <a:ext cx="3276268" cy="54989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0001BD-89C3-43B3-A8FC-90279CA1B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416" y="394988"/>
            <a:ext cx="3264183" cy="541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4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6384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E3E28-C7B1-44F1-8216-57164CE3F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099" y="538913"/>
            <a:ext cx="3424805" cy="53551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85624D-40C0-4693-B2BB-75206D4A2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369" y="1097280"/>
            <a:ext cx="4018840" cy="3164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5305FC-AAA9-4979-A602-F52C4E92C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6" y="441705"/>
            <a:ext cx="3248520" cy="54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7D8E78-0139-4126-8B67-2659E0FD1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513" y="1499616"/>
            <a:ext cx="4072769" cy="3037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B0A06-8D8F-4C18-9FDC-BBDCD68D0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708" y="457200"/>
            <a:ext cx="3410928" cy="5349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EB95E0-F5E2-467C-A8DE-7E3CF3DBC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8" y="699516"/>
            <a:ext cx="3625382" cy="58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540F52-C80C-48DF-87BD-65456B2AA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34" y="0"/>
            <a:ext cx="287313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096890-2BBE-403F-B5FC-B9B228446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365760"/>
            <a:ext cx="3598766" cy="55078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6F57A7-E147-4AFA-9EF1-8C71E939B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2" y="1064639"/>
            <a:ext cx="3652797" cy="55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186-F34B-4870-AB26-49BBEF8089D7}"/>
              </a:ext>
            </a:extLst>
          </p:cNvPr>
          <p:cNvSpPr txBox="1">
            <a:spLocks/>
          </p:cNvSpPr>
          <p:nvPr/>
        </p:nvSpPr>
        <p:spPr>
          <a:xfrm>
            <a:off x="10306508" y="6000993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A121AF-74BA-42C6-9462-BFF1CB993594}"/>
              </a:ext>
            </a:extLst>
          </p:cNvPr>
          <p:cNvSpPr txBox="1"/>
          <p:nvPr/>
        </p:nvSpPr>
        <p:spPr>
          <a:xfrm>
            <a:off x="824180" y="813816"/>
            <a:ext cx="948232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Germantown Country Dancers invite you to</a:t>
            </a:r>
          </a:p>
          <a:p>
            <a:r>
              <a:rPr lang="en-US" sz="9600" dirty="0">
                <a:latin typeface="Book Antiqua" panose="02040602050305030304" pitchFamily="18" charset="0"/>
              </a:rPr>
              <a:t>the </a:t>
            </a:r>
            <a:r>
              <a:rPr lang="en-US" sz="9600" dirty="0" err="1">
                <a:latin typeface="Book Antiqua" panose="02040602050305030304" pitchFamily="18" charset="0"/>
              </a:rPr>
              <a:t>Ballternative</a:t>
            </a:r>
            <a:endParaRPr lang="en-US" sz="9600" dirty="0">
              <a:latin typeface="Book Antiqua" panose="02040602050305030304" pitchFamily="18" charset="0"/>
            </a:endParaRPr>
          </a:p>
          <a:p>
            <a:r>
              <a:rPr lang="en-US" sz="2800" dirty="0"/>
              <a:t>December 5, 2020</a:t>
            </a:r>
          </a:p>
          <a:p>
            <a:endParaRPr lang="en-US" dirty="0"/>
          </a:p>
          <a:p>
            <a:endParaRPr lang="en-US" dirty="0"/>
          </a:p>
          <a:p>
            <a:pPr algn="r"/>
            <a:r>
              <a:rPr lang="en-US" dirty="0"/>
              <a:t>Online for as many as will.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D3CC34-CD02-42C6-8623-81B8F1919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3272909"/>
            <a:ext cx="481965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1169EA-A70F-48CE-87BA-AA2522682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4" y="258417"/>
            <a:ext cx="4840079" cy="6341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336606-F3E4-4064-923C-3D9065B50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53" y="819978"/>
            <a:ext cx="2834604" cy="521804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53B6025-8371-41D4-86ED-DEF63F29B552}"/>
              </a:ext>
            </a:extLst>
          </p:cNvPr>
          <p:cNvSpPr txBox="1">
            <a:spLocks/>
          </p:cNvSpPr>
          <p:nvPr/>
        </p:nvSpPr>
        <p:spPr>
          <a:xfrm>
            <a:off x="9823623" y="6031816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/>
              <a:t>1978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6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6A1E-0B95-4DA6-8631-5FC5E6A89DC4}"/>
              </a:ext>
            </a:extLst>
          </p:cNvPr>
          <p:cNvSpPr txBox="1">
            <a:spLocks/>
          </p:cNvSpPr>
          <p:nvPr/>
        </p:nvSpPr>
        <p:spPr>
          <a:xfrm>
            <a:off x="9832767" y="6031816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1979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6EDEDF-99A3-4CC0-A9F7-9B3D3F3D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9" y="324612"/>
            <a:ext cx="3079060" cy="6208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026BDE-F200-481B-9532-92A1D4A6C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431" y="324610"/>
            <a:ext cx="3035455" cy="62087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7E78C6-511F-4E2F-9412-9581349781BA}"/>
              </a:ext>
            </a:extLst>
          </p:cNvPr>
          <p:cNvSpPr txBox="1"/>
          <p:nvPr/>
        </p:nvSpPr>
        <p:spPr>
          <a:xfrm>
            <a:off x="7891272" y="443103"/>
            <a:ext cx="309981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The Program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Alderman’s Hat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Argeers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Christchurch Bells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Epping Forest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Female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Sayler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Green Sleeves and Yellow Lace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Green Willow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Hole in the Wall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Lull Me Beyond Thee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Mr. Beveridge’s Maggot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My Lady Cullen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Newcastle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Oranges and Lemons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Orleans Baffled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Phoenix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Picking Up Sticks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Queen’s Jig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Scotch Cap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Sellenger’s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Round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Step Stately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Up With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Aily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6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3E0B65"/>
            </a:gs>
            <a:gs pos="7000">
              <a:srgbClr val="7580E7"/>
            </a:gs>
            <a:gs pos="29000">
              <a:srgbClr val="55119F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58CEE-13B5-401C-A73D-7279D69A077B}"/>
              </a:ext>
            </a:extLst>
          </p:cNvPr>
          <p:cNvSpPr txBox="1">
            <a:spLocks/>
          </p:cNvSpPr>
          <p:nvPr/>
        </p:nvSpPr>
        <p:spPr>
          <a:xfrm>
            <a:off x="9823623" y="6031816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1980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CED62-7366-4A77-9AB1-6C192CFA8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58" y="385081"/>
            <a:ext cx="2749774" cy="6204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325A4B-579C-4C3C-80D0-DD424072D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25" y="398528"/>
            <a:ext cx="2583131" cy="62047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8A2D81-EF9C-496A-A089-8EF7D360EDC2}"/>
              </a:ext>
            </a:extLst>
          </p:cNvPr>
          <p:cNvSpPr txBox="1"/>
          <p:nvPr/>
        </p:nvSpPr>
        <p:spPr>
          <a:xfrm>
            <a:off x="7891272" y="443103"/>
            <a:ext cx="3099816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The Program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Apley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House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Black Nag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Boatman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Childgrove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Chestnut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Dick’s Maggot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Drapers Gardens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Dressed Ship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Fandango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Dublin Bay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Hanbleton’s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Round O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Heartsease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Hit and Miss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Jack’s Health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Juno and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Palla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Morpeth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Rant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Northdown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Waltz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New Castle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Old Mole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Orleans Baffled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Parson’s Farewell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Queen’s Jig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Rufty Tufty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Scotch Cap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Sellenger’s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Round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Spaniard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Up with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Aily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Upon a Summer’s Day</a:t>
            </a:r>
          </a:p>
        </p:txBody>
      </p:sp>
    </p:spTree>
    <p:extLst>
      <p:ext uri="{BB962C8B-B14F-4D97-AF65-F5344CB8AC3E}">
        <p14:creationId xmlns:p14="http://schemas.microsoft.com/office/powerpoint/2010/main" val="2989862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300">
        <p15:prstTrans prst="peelOff"/>
      </p:transition>
    </mc:Choice>
    <mc:Fallback xmlns="">
      <p:transition spd="slow" advClick="0" advTm="53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3E0B65"/>
            </a:gs>
            <a:gs pos="7000">
              <a:srgbClr val="5F6AFD"/>
            </a:gs>
            <a:gs pos="29000">
              <a:srgbClr val="55119F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16445-4132-4563-BE38-DCD283B15DFD}"/>
              </a:ext>
            </a:extLst>
          </p:cNvPr>
          <p:cNvSpPr txBox="1">
            <a:spLocks/>
          </p:cNvSpPr>
          <p:nvPr/>
        </p:nvSpPr>
        <p:spPr>
          <a:xfrm>
            <a:off x="10052223" y="6031816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1981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F9DBB-E4E6-4D05-9640-56E8C2EFB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4" y="319800"/>
            <a:ext cx="3001601" cy="6056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FD563-CAE2-4F83-ACD2-92917DB18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303" y="319800"/>
            <a:ext cx="2805697" cy="6182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09E3B-73A6-4706-A366-CE327B852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17" y="319800"/>
            <a:ext cx="2921147" cy="611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71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3E0B65"/>
            </a:gs>
            <a:gs pos="7000">
              <a:srgbClr val="5F6AFD"/>
            </a:gs>
            <a:gs pos="29000">
              <a:srgbClr val="55119F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7A60B-8DA3-4F06-ABD3-DF508B7E9EFF}"/>
              </a:ext>
            </a:extLst>
          </p:cNvPr>
          <p:cNvSpPr txBox="1">
            <a:spLocks/>
          </p:cNvSpPr>
          <p:nvPr/>
        </p:nvSpPr>
        <p:spPr>
          <a:xfrm>
            <a:off x="9823623" y="6031816"/>
            <a:ext cx="1793664" cy="5715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1982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1A81F6-3EEB-483A-8443-618C0B333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9" y="457200"/>
            <a:ext cx="2766232" cy="5943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D76A63-6C24-4FAB-9693-843440D79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665" y="457200"/>
            <a:ext cx="2766232" cy="60552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D44F9A-FD63-4816-87C9-75B26086D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3" y="457200"/>
            <a:ext cx="2766232" cy="58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58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0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1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2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3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4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5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6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7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8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9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0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1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2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3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4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5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6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7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8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9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3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30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31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32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4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5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6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7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8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9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2007</TotalTime>
  <Words>347</Words>
  <Application>Microsoft Office PowerPoint</Application>
  <PresentationFormat>Widescreen</PresentationFormat>
  <Paragraphs>165</Paragraphs>
  <Slides>47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Book Antiqua</vt:lpstr>
      <vt:lpstr>Calibri</vt:lpstr>
      <vt:lpstr>Century Gothic</vt:lpstr>
      <vt:lpstr>Courier New</vt:lpstr>
      <vt:lpstr>Wingdings 3</vt:lpstr>
      <vt:lpstr>Slice</vt:lpstr>
      <vt:lpstr>Germantown Country Dancers’   Predominantly Playford  Ball Booklets  1977 - 2019</vt:lpstr>
      <vt:lpstr>PowerPoint Presentation</vt:lpstr>
      <vt:lpstr>1977</vt:lpstr>
      <vt:lpstr>1978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 Beer</dc:creator>
  <cp:lastModifiedBy>J. Beer</cp:lastModifiedBy>
  <cp:revision>125</cp:revision>
  <dcterms:created xsi:type="dcterms:W3CDTF">2020-12-01T02:02:01Z</dcterms:created>
  <dcterms:modified xsi:type="dcterms:W3CDTF">2020-12-06T22:26:29Z</dcterms:modified>
</cp:coreProperties>
</file>